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8448CF4-0DA8-42A5-B0CC-CAF8B18E8441}">
  <a:tblStyle styleId="{58448CF4-0DA8-42A5-B0CC-CAF8B18E84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8e70a7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8e70a7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4581bdb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4581bdb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4581bdb2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4581bdb2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4581bdb21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4581bdb21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6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B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704700"/>
            <a:ext cx="7664700" cy="37341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 Year 6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 u="sng">
                <a:latin typeface="Calibri"/>
                <a:ea typeface="Calibri"/>
                <a:cs typeface="Calibri"/>
                <a:sym typeface="Calibri"/>
              </a:rPr>
              <a:t>BRAZIL</a:t>
            </a:r>
            <a:endParaRPr b="1" sz="21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What can we do to save the Brazilian Rainforest?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TUDORS</a:t>
            </a:r>
            <a:endParaRPr b="1" sz="2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was Henry VIII’s favourite wife?</a:t>
            </a:r>
            <a:endParaRPr b="1" sz="26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365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{58448CF4-0DA8-42A5-B0CC-CAF8B18E8441}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065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Addition, Subtraction,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A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B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Converting Units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 -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does it mean if God is holy and loving?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can following God bring freedom and justice?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Developing Melodic Phrases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Structure &amp; Form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cience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Evolution and Inheritance, Animals, including humans.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Tudors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Brazil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Football and Orienteering, Rugby, Fitness and Stamina.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Henri Rousseau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– Christmas art. Portraits based on the work of Hans Holbein.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Architecture – The Globe Theatre.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a money pouch.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E-safety, Coding and spreadsheets.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French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Verbs and Grammar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 School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800100"/>
            <a:ext cx="7664700" cy="35433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Year 5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JOURNEYS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would people risk their life for a journey?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DISASTERS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natural disasters happen?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189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{58448CF4-0DA8-42A5-B0CC-CAF8B18E8441}</a:tableStyleId>
              </a:tblPr>
              <a:tblGrid>
                <a:gridCol w="2064700"/>
                <a:gridCol w="2267400"/>
                <a:gridCol w="2166050"/>
                <a:gridCol w="2166050"/>
              </a:tblGrid>
              <a:tr h="2859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Ratio.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Algebra.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 Percentages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Fractions, Decimals and Percentages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Area, Perimeter and Volume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does it mean for Muslims to follow God?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difference does the resurrection make for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Goals, 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Gaining Confidence Through Performance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Notation Further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Electricity.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Natural Disasters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Journeys – Why would people risk their life for a journey?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Hockey, Dance, Netball, Gymnastics.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Textiles/Collage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Architecture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Electrical System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CT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Blogging., Text adventures and networks.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French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Weekend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War II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59750" y="1293150"/>
            <a:ext cx="7664700" cy="2379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 Year 5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ANCIENT GREECE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have our lives been influenced by the Ancient Greeks?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229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{58448CF4-0DA8-42A5-B0CC-CAF8B18E8441}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77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Themed Projects, Consolidation and Problem Solving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kind of king is Jesus?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do religions help people live through good times and bad?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Relationships, Changing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Using Chords and Structure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Respecting Each Other through Composition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Light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Greece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Greece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Cricket, Athletics, Rounders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Greek pots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Olympic food for athletes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Mechanical systems – Design a labyrinth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Quizzing, Understanding binary.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French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Lifestyles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Planets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