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0D2903D-2A08-4E72-9267-6B1E579ED3BC}">
  <a:tblStyle styleId="{F0D2903D-2A08-4E72-9267-6B1E579ED3B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71e90059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71e9005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57530c3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57530c3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57530c3e2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57530c3e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57530c3e2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57530c3e2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6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A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465750"/>
            <a:ext cx="7664700" cy="41151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 Year 6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YORK TO NEW YORK CITY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is my region different from other regions/locations around the world? </a:t>
            </a:r>
            <a:endParaRPr b="1"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COMPARING PEOPLE AND PLACES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my actions impact the world?</a:t>
            </a:r>
            <a:endParaRPr b="1"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187200" y="218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{F0D2903D-2A08-4E72-9267-6B1E579ED3BC}</a:tableStyleId>
              </a:tblPr>
              <a:tblGrid>
                <a:gridCol w="2434200"/>
                <a:gridCol w="2206625"/>
                <a:gridCol w="2178175"/>
                <a:gridCol w="1950600"/>
              </a:tblGrid>
              <a:tr h="2905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Addition, Subtraction,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B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Converting Units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 some people believe in God and some do not?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Was Jesus the Messiah?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Developing Melodic Phrases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Structure &amp; Form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670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Properties and changes in material.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York to New York City</a:t>
                      </a:r>
                      <a:endParaRPr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Comparing People and Places</a:t>
                      </a:r>
                      <a:endParaRPr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Fair Trade</a:t>
                      </a:r>
                      <a:endParaRPr sz="1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Football and Orienteering, Rugby/Fitness and Stamina.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562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Sculpture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Cooking and nutrition.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E-safety, Coding, Spreadsheets.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Verbs and Grammar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 School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112550"/>
            <a:ext cx="7664700" cy="273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Year 6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 WAR II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invasions took place in WW2 and how were people affected?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264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{F0D2903D-2A08-4E72-9267-6B1E579ED3BC}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71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Ratio.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Algebra.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Decimals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 Percentages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Fractions, Decimals and Percentages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Area, Perimeter and Volume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1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</a:t>
                      </a: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is pilgrimage important to some religious believers?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difference does the resurrection make for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Goals, 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Gaining Confidence Through Performance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Exploring Notation Further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arth and Space.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World War II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World War II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sz="17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Hockey, Dance, Netball, Gymnastics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</a:t>
                      </a:r>
                      <a:endParaRPr sz="13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 and collage</a:t>
                      </a:r>
                      <a:endParaRPr sz="13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Create a Mars Rover.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CT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Blogging., Text adventures and networks.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Weekend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World War II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692400"/>
            <a:ext cx="7664700" cy="37587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 Year 6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ANCIENT MAYA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were the Ancient Maya and what happened to them?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EXPLORERS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was Captain Cook and where did he travel? 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487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{F0D2903D-2A08-4E72-9267-6B1E579ED3BC}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213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Themed Projects, Consolidation and Problem Solving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Creation and science: conflicting or complementary.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would Jesus do?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Relationships, 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Using Chords and Structure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Respecting Each Other through Composition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Maya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Cricket, Athletics, Rounders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Printing and architecture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Structures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Quizzing, Understanding binary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French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Lifestyles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Planets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