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D2903D-2A08-4E72-9267-6B1E579ED3BC}">
  <a:tblStyle styleId="{F0D2903D-2A08-4E72-9267-6B1E579ED3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1e9005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1e9005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57530c3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57530c3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57530c3e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57530c3e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57530c3e2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57530c3e2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6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465750"/>
            <a:ext cx="7664700" cy="4115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Year 6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YORK TO NEW YORK CITY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my region different from other regions/locations around the world? 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 PEOPLE AND PLACES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my actions impact the world?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187200" y="21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{F0D2903D-2A08-4E72-9267-6B1E579ED3BC}</a:tableStyleId>
              </a:tblPr>
              <a:tblGrid>
                <a:gridCol w="2434200"/>
                <a:gridCol w="2206625"/>
                <a:gridCol w="2178175"/>
                <a:gridCol w="1950600"/>
              </a:tblGrid>
              <a:tr h="2905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Addition, Subtraction,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B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Converting Units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some people believe in God and some do not?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Was Jesus the Messiah?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Melodic Phrases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Structure &amp;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67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Properties and changes in material.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York to New York City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Comparing People and Places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 Trade</a:t>
                      </a:r>
                      <a:endParaRPr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Football and Orienteering, Rugby/Fitness and Stamina.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56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Sculpture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nutrition.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E-safety, Coding, Spreadsheets.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Verbs and Grammar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 School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112550"/>
            <a:ext cx="7664700" cy="273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Year 6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WAR II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invasions took place in WW2 and how were people affected?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26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{F0D2903D-2A08-4E72-9267-6B1E579ED3BC}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711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Ratio.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Algebra.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Fractions, Decimals and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Area, Perimeter and 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is pilgrimage important to some religious believers?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difference does the resurrection make for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Goals, 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Gaining Confidence Through Performance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Notation Further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arth and Space.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7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Hockey, Dance, Netball, Gymnastics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</a:t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and collage</a:t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a Mars Rover.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Blogging., Text adventures and networks.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Weekend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World War II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692400"/>
            <a:ext cx="7664700" cy="3758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 Year 6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ANCIENT MAYA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were the Ancient Maya and what happened to them?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EXPLORERS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was Captain Cook and where did he travel? 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48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{F0D2903D-2A08-4E72-9267-6B1E579ED3BC}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213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Themed Projects, Consolidation and Problem Solving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Creation and science: conflicting or complementary.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would Jesus do?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Relationships, 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Using Chords and Structure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Respecting Each Other through Composition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Maya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Cricket, Athletics, Rounders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Printing and architecture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Structures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Quizzing, Understanding binary</a:t>
                      </a: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French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Lifestyles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Planets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