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184662-13DF-4F70-9C2A-419EC15BCC1E}">
  <a:tblStyle styleId="{15184662-13DF-4F70-9C2A-419EC15BCC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2030405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2030405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5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704700"/>
            <a:ext cx="7664700" cy="37341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 u="sng">
                <a:latin typeface="Calibri"/>
                <a:ea typeface="Calibri"/>
                <a:cs typeface="Calibri"/>
                <a:sym typeface="Calibri"/>
              </a:rPr>
              <a:t>BRAZIL</a:t>
            </a:r>
            <a:endParaRPr b="1" sz="21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What can we do to save the Brazilian Rainforest?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TUDORS</a:t>
            </a:r>
            <a:endParaRPr b="1" sz="21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was Henry VIII’s favourite wife?</a:t>
            </a:r>
            <a:endParaRPr b="1" sz="26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29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{15184662-13DF-4F70-9C2A-419EC15BCC1E}</a:tableStyleId>
              </a:tblPr>
              <a:tblGrid>
                <a:gridCol w="2166050"/>
                <a:gridCol w="2166050"/>
                <a:gridCol w="2166050"/>
                <a:gridCol w="2166050"/>
              </a:tblGrid>
              <a:tr h="2616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A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it mean if God is holy and loving?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can following God bring freedom and justice?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Getting Started with Music Tech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Emotions &amp; Musical Styles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Evolution and Inheritance, Animals, including humans.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Tudors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Brazil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Rugby and Orienteering, Football/Fitness and Stamina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Henri Rousseau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– Christmas art. Portraits based on the work of Hans Holbein.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Architecture – The Globe Theatre.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a money pouch.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E-safety and spreadsheets.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Presenting Myself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(Year 4)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800100"/>
            <a:ext cx="7664700" cy="35433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JOURNEYS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would people risk their life for a journey?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 DISASTERS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natural disasters happen?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27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{15184662-13DF-4F70-9C2A-419EC15BCC1E}</a:tableStyleId>
              </a:tblPr>
              <a:tblGrid>
                <a:gridCol w="2166050"/>
                <a:gridCol w="2166050"/>
                <a:gridCol w="2343400"/>
                <a:gridCol w="1988700"/>
              </a:tblGrid>
              <a:tr h="2111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 B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and Percentages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Perimeter and Area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5-  What does it mean for Muslims to follow God?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did Jesus do to save human beings?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Goals, 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Exploring Key &amp; Time Signatures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Introducing Chords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73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Electricity.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Natural Disasters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Journeys – Why would people risk their life for a journey?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Hockey, Dance, Netball, Gymnastics.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9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sz="12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Textiles/Collage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Architecture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Electrical System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Databases, Game creator.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Habitats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 the cafe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(Year4)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59750" y="1293150"/>
            <a:ext cx="7664700" cy="2379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5 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ANCIENT GREECE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have our lives been influenced by the Ancient Greeks?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303150" y="3565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{15184662-13DF-4F70-9C2A-419EC15BCC1E}</a:tableStyleId>
              </a:tblPr>
              <a:tblGrid>
                <a:gridCol w="2134425"/>
                <a:gridCol w="2134425"/>
                <a:gridCol w="2134425"/>
                <a:gridCol w="2134425"/>
              </a:tblGrid>
              <a:tr h="211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Negative Numbers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Converting Units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Volume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kind of king is Jesus?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do religions help people live through good times and bad?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Relationships, 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Words, Meaning and Expression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Identifying Important Musical Elements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Light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Greece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Cricket, Athletics, Rounders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92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Greek pots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Olympic food for athletes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Mechanical systems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a labyrinth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modelling and concept maps, Word processing.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Classroom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Goldilocks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(Year 4)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