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F372705-E6BC-474E-9C53-75275951E3B6}">
  <a:tblStyle styleId="{2F372705-E6BC-474E-9C53-75275951E3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1e52840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1e52840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5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A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465750"/>
            <a:ext cx="7664700" cy="41151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Year 5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YORK TO NEW YORK CITY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is my region different from other regions/locations around the world? </a:t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COMPARING PEOPLE AND PLACES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my actions impact the world?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66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{2F372705-E6BC-474E-9C53-75275951E3B6}</a:tableStyleId>
              </a:tblPr>
              <a:tblGrid>
                <a:gridCol w="2419000"/>
                <a:gridCol w="2194150"/>
                <a:gridCol w="2075775"/>
                <a:gridCol w="1975275"/>
              </a:tblGrid>
              <a:tr h="3205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some people believe in God and some do not?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Was Jesus the Messiah?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Getting Started with Music Tech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Emotions &amp; Musical Styles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humans.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Properties and changes in material.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York to New York City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Comparing People and Places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 Trade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Rugby and Orienteering, Football/Fitness and Stamina.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664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Sculpture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Cooking and nutrition.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Coding, E-safety and spreadsheets.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 French (2022-23)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you have a pet?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hat is the date?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960150"/>
            <a:ext cx="7664700" cy="31185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5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WAR II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invasions took place in WW2 and how were people affected?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405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{2F372705-E6BC-474E-9C53-75275951E3B6}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9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B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 and Percentages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Perimeter and Area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is pilgrimage important to some religious believers?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did Jesus do to save human beings?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Goals, 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Key &amp; Time Signatures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Introducing Chords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Earth and Space.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World War II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World War II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Hockey, Dance, Netball, Gymnastics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579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</a:t>
                      </a:r>
                      <a:endParaRPr sz="13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 and collage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Create a Mars Rover.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Databases, Game creator.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 (2022-23)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Weather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Clothes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768600"/>
            <a:ext cx="7664700" cy="35895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Year 5 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ANCIENT MAYA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were the Ancient Maya and what happened to them?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EXPLORERS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was Captain Cook and where did he travel? 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51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{2F372705-E6BC-474E-9C53-75275951E3B6}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345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Negative Numbers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Converting Units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Volume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Creation and science: conflicting or complementary.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would Jesus do?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Relationships, 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Words, Meaning and Expression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Identifying Important Musical Elements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Maya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Cricket,Athletics, Rounders.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816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Printing and architecture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Structures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modelling and concept maps., Word processing.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 (2022-23)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Romans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Olympics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