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0C28BDD-C2AB-4DD9-AA44-803CF9AE5F53}">
  <a:tblStyle styleId="{B0C28BDD-C2AB-4DD9-AA44-803CF9AE5F5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377cb2ce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377cb2ce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26c9fcd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26c9fcd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104d7ce5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104d7ce5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104d7ce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104d7ce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104d7ce5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104d7ce5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04d7ce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04d7ce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99100" y="662850"/>
            <a:ext cx="3751200" cy="39978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80">
                <a:latin typeface="Calibri"/>
                <a:ea typeface="Calibri"/>
                <a:cs typeface="Calibri"/>
                <a:sym typeface="Calibri"/>
              </a:rPr>
              <a:t>Wheldrake with Thorganby CE Primary School</a:t>
            </a:r>
            <a:endParaRPr b="1" sz="288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6025" y="2360700"/>
            <a:ext cx="16573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98850" y="668400"/>
            <a:ext cx="3751200" cy="3997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Curriculum Overview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Long Term Planning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4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Cycle B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AUTUMN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Year 4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NCREDIBLE INVADERS and DANGEROUS DRAGONS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impact did ‘The Invaders’ have on life in Britain?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239900" y="1979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{B0C28BDD-C2AB-4DD9-AA44-803CF9AE5F53}</a:tableStyleId>
              </a:tblPr>
              <a:tblGrid>
                <a:gridCol w="2362800"/>
                <a:gridCol w="2067675"/>
                <a:gridCol w="2166050"/>
                <a:gridCol w="2067675"/>
              </a:tblGrid>
              <a:tr h="2783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 Place Value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Area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Gospel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Understanding Christianity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kind of world did Jesus want?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are the deeper meanings of festivals?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Interesting time signatures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Combining elements to make music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Sound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Electricity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Anglo Saxons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Vikings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 of origins of Invaders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Dance, Gymnastics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games - Tag Rugby, Football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Sketching - tonal techniques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Christmas art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Food - honey bread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Coding, Online safety, Spreadsheets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 (2023-24)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Presenting Myself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Family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39650" y="1163400"/>
            <a:ext cx="7664700" cy="28167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SPRING 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4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ON EARTH?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features on Earth? 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are they formed and how do they change over time?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Google Shape;76;p17"/>
          <p:cNvGraphicFramePr/>
          <p:nvPr/>
        </p:nvGraphicFramePr>
        <p:xfrm>
          <a:off x="239900" y="1791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{B0C28BDD-C2AB-4DD9-AA44-803CF9AE5F53}</a:tableStyleId>
              </a:tblPr>
              <a:tblGrid>
                <a:gridCol w="2432675"/>
                <a:gridCol w="1977200"/>
                <a:gridCol w="2088275"/>
                <a:gridCol w="2166050"/>
              </a:tblGrid>
              <a:tr h="2616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 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 : Length and Perimeter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Decimals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Kingdom of God- Understanding Christianity 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When Jesus left, what next?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does it mean to be a Sikh today?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and Goals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Developing pulse and groove through improvisation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Creating simple melodies together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 including Humans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States of Matter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Any changes in history to the physical geography studied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Physical geography, including:  rivers, mountains, volcanoes, earthquakes,  water cycle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Target skills, Team games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Swimming 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Painting - watercolour land and seascapes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Artist - William Turner - storm scapes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Spreadsheets, Logo, Animation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 (2023-24)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Habitats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 The Cafe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SUMMER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Year 4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TOMB RAIDERS!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were the achievements of the ancient Egyptians?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9"/>
          <p:cNvGraphicFramePr/>
          <p:nvPr/>
        </p:nvGraphicFramePr>
        <p:xfrm>
          <a:off x="239900" y="3442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{B0C28BDD-C2AB-4DD9-AA44-803CF9AE5F53}</a:tableStyleId>
              </a:tblPr>
              <a:tblGrid>
                <a:gridCol w="2153600"/>
                <a:gridCol w="2304975"/>
                <a:gridCol w="2218000"/>
                <a:gridCol w="1987625"/>
              </a:tblGrid>
              <a:tr h="2710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Decimals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Money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Time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Properties of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Statistics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Position and Direction 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Kingdom of God - Understanding Christianity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When Jesus left, what next?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will make our village a more respectful place?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Relationships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Connecting Notes and Feelings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Purpose, Identity and Expression in Music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  <a:tr h="517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Living things and their habitats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Ancient Egypt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 of key areas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games, Athletics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3D form - Egyptian masks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and build a pneumatic system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Effective searching, Hardware investigators,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Making music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 (2023-24)</a:t>
                      </a:r>
                      <a:endParaRPr b="1" sz="13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Classroom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Goldilocks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