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8B73A83-6498-41C7-8A64-DFB32B973F47}">
  <a:tblStyle styleId="{C8B73A83-6498-41C7-8A64-DFB32B973F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7bc0d2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7bc0d2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f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f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f2a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f2a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4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A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1001700"/>
            <a:ext cx="7664700" cy="31401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Autumn Year 4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JOURNEY STARTS HERE…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human and physical features of our local area?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we compare these features on our journey around the world?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2527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{C8B73A83-6498-41C7-8A64-DFB32B973F47}</a:tableStyleId>
              </a:tblPr>
              <a:tblGrid>
                <a:gridCol w="2461175"/>
                <a:gridCol w="2053625"/>
                <a:gridCol w="2194150"/>
                <a:gridCol w="1955250"/>
              </a:tblGrid>
              <a:tr h="2575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Area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Creation/Fall - Understanding Christianity </a:t>
                      </a:r>
                      <a:endParaRPr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 Christians learn from the Creation story?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Incarnation (and God)- Understanding Christianity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the Trinity?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Interesting time signatures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Combining elements to make 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Living things and their habitats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States of Matter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local study linked with Geography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human and physical features of our local area and around the world.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Dance, Gymnastics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  - Tag Rugby, Football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Printing techniques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Hockney - drawing, painting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Coding, Online safety, Spreadsheets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Spanish(2022-23)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Phonetics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I'm Learning Spanish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1009500"/>
            <a:ext cx="7664700" cy="31245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Spring 1 </a:t>
            </a:r>
            <a:r>
              <a:rPr lang="en" sz="2100"/>
              <a:t>Year 4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HUNTERS, GATHERERS, FARMERS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What were the changes in Britain from the Stone Age to the Iron Age?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435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{C8B73A83-6498-41C7-8A64-DFB32B973F47}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647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 : Length and Perimeter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and why do believers show their commitments during the journey of life?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Kingdom of God - Understanding Christianity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When Jesus left, what next?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Developing pulse and groove through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Changes in Britain from the Stone Age to the Iron Age.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Locate places on large scale maps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 skills, Team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Swimming  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Cave Paintings (Drawing) – charcoal, chalk and pastels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Textiles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Spreadsheets, Logo, Animation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 (2022-23)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1163400"/>
            <a:ext cx="7664700" cy="28167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Spring 2 Year 4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VIVE LA FRANCE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How is France similar / different to the United Kingdom?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2527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{C8B73A83-6498-41C7-8A64-DFB32B973F47}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809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 : Length and Perimeter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and why do believers show their commitments during the journey of life?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Kingdom of God - Understanding Christianity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When Jesus left, what next?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Creating simple melodies together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Historical Figures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 of France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 skills, Team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Swimming  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Monet - impressionism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Seurat – pointillism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French architecture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 project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Traditional French food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B0C0C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Spreadsheets, Logo,</a:t>
                      </a:r>
                      <a:endParaRPr sz="1200">
                        <a:solidFill>
                          <a:srgbClr val="0B0C0C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B0C0C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Animation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 2022-23)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Musical Instruments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Summer</a:t>
            </a:r>
            <a:r>
              <a:rPr lang="en" sz="2100"/>
              <a:t> Year 4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DID THE ROMANS EVER DO FOR US? 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were the Romans and what was their impact on Britain?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21"/>
          <p:cNvGraphicFramePr/>
          <p:nvPr/>
        </p:nvGraphicFramePr>
        <p:xfrm>
          <a:off x="239900" y="320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{C8B73A83-6498-41C7-8A64-DFB32B973F47}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796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Money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Kingdom of God - Understanding Christianity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When Jesus left, what next?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will make our village a more respectful place?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Connecting Notes and Feelings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Purpose, Identity and Expression in 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Sound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Electricity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Roman Empire and its impact on Britain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 of key places in history topic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games, Athletics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 - clay pots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and build catapults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Effective searching,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Hardware investigators,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Making 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 (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2022-23)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Little Red Riding Hood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Britain or I Can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