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A585A11-021A-475F-A63C-7FC60E802BA7}">
  <a:tblStyle styleId="{5A585A11-021A-475F-A63C-7FC60E802BA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3672ddd1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3672ddd1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d26c9fcd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d26c9fcd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1104d7ce55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1104d7ce5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1104d7ce5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1104d7ce5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1104d7ce55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1104d7ce55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1104d7ce55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1104d7ce55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599100" y="662850"/>
            <a:ext cx="3751200" cy="3997800"/>
          </a:xfrm>
          <a:prstGeom prst="rect">
            <a:avLst/>
          </a:prstGeom>
          <a:solidFill>
            <a:schemeClr val="lt1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80">
                <a:latin typeface="Calibri"/>
                <a:ea typeface="Calibri"/>
                <a:cs typeface="Calibri"/>
                <a:sym typeface="Calibri"/>
              </a:rPr>
              <a:t>Wheldrake with Thorganby CE Primary School</a:t>
            </a:r>
            <a:endParaRPr b="1" sz="288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6025" y="2360700"/>
            <a:ext cx="1657350" cy="16383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4798850" y="668400"/>
            <a:ext cx="3751200" cy="39978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Curriculum Overview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Long Term Planning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Year 3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Cycle B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3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739650" y="1324950"/>
            <a:ext cx="7664700" cy="24936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AUTUMN</a:t>
            </a: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 Year 3 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NCREDIBLE INVADERS and DANGEROUS DRAGONS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impact did ‘The Invaders’ have on life in Britain?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" name="Google Shape;66;p15"/>
          <p:cNvGraphicFramePr/>
          <p:nvPr/>
        </p:nvGraphicFramePr>
        <p:xfrm>
          <a:off x="239900" y="3457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{5A585A11-021A-475F-A63C-7FC60E802BA7}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2608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Writing based on first hand experiences and quality text models.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Spelling following  Spelling Shed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Handwriting following Letterjoin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Reading- daily guided reading following Ashley Booth programme. Work completed linked to whole class book and large range of extracts.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 class enjoys a whole class novel read daily.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Place Value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Addition and Subtraction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Multiplication and Division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Gospel</a:t>
                      </a: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 Understanding Christianity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kind of world did Jesus want?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Thematic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are the deeper meanings of festivals?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Being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Celebrating Difference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Developing notation skills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Enjoying improvisation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</a:t>
                      </a: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Light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Rocks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Anglo Saxons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Vikings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Location of origins of Invaders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Dance, Gymnastics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Team games - Tag Rugby, Football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Sketching - tonal techniques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Christmas art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focus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Food - honey bread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Coding, Online safety, Spreadsheets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MFL - Spanish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Phonetics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I'm Learning Spanish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739650" y="1163400"/>
            <a:ext cx="7664700" cy="28167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SPRING </a:t>
            </a: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Year 3 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ON EARTH?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the features on Earth? 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are they formed and how do they change over time?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" name="Google Shape;76;p17"/>
          <p:cNvGraphicFramePr/>
          <p:nvPr/>
        </p:nvGraphicFramePr>
        <p:xfrm>
          <a:off x="239900" y="1283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{5A585A11-021A-475F-A63C-7FC60E802BA7}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2603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Writing based on first hand experiences and quality text models.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Spelling following  Spelling Shed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Handwriting following Letterjoin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Reading- daily guided reading following Ashley Booth programme. Work completed linked to whole class book and large range of extracts.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 class enjoys a whole class novel read daily.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Multiplication and Division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 : Length and Perimeter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Fractions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Mass and Capacity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Salvation - Understanding Christianity 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Why do Christians call the day Jesus died Good Friday?</a:t>
                      </a:r>
                      <a:endParaRPr sz="7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Thematic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does it mean to be a Sikh today?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Dreams and Goals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Healthy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Composing using your imagination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Sharing musical experiences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Forces and Magnets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Animals including Humans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Any changes in history to the physical geography studied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Physical geography, including:  rivers, mountains, volcanoes, earthquakes,  water cycle</a:t>
                      </a:r>
                      <a:endParaRPr sz="13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Team games - Hockey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Target Skills - Tri Golf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Painting - watercolour land and seascapes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Artist - William Turner - storm scapes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Food - (Year 3 science)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focus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</a:t>
                      </a: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CT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Touch typing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Email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MFL - Spanish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Animals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Musical Instruments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/>
        </p:nvSpPr>
        <p:spPr>
          <a:xfrm>
            <a:off x="739650" y="1324950"/>
            <a:ext cx="7664700" cy="24936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SUMMER</a:t>
            </a: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 Year 3 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TOMB RAIDERS!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were the achievements of the ancient Egyptians?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" name="Google Shape;86;p19"/>
          <p:cNvGraphicFramePr/>
          <p:nvPr/>
        </p:nvGraphicFramePr>
        <p:xfrm>
          <a:off x="239900" y="295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{5A585A11-021A-475F-A63C-7FC60E802BA7}</a:tableStyleId>
              </a:tblPr>
              <a:tblGrid>
                <a:gridCol w="2125525"/>
                <a:gridCol w="2190725"/>
                <a:gridCol w="2486250"/>
                <a:gridCol w="1861700"/>
              </a:tblGrid>
              <a:tr h="2387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Writing based on first hand experiences and quality text models.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Spelling following  Spelling Shed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Handwriting following Letterjoin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Reading- daily guided reading following Ashley Booth programme. Work completed linked to whole class book and large range of extracts.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 class enjoys a whole class novel read daily.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Fractions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Money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Time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Geometry: Properties of Shape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Statistics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sz="13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Salvation - Understanding Christianity)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Why do Christians call the day Jesus died Good Friday?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People of God - Understanding Christianity 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is it like to follow God?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sz="13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Relationships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Changing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Learning More about Musical Styles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Recognising Different Sounds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3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sz="13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Light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Animals including Humans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Ancient Egypt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Location of key areas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Team games - Cricket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Athletics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Swimming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3D form - Egyptian masks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and build a pneumatic system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Branching databases, Simulations,Graphing,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Presenting Google slides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MFL - Spanish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Little Red Riding Hood Ancient Britain or I Can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