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585A11-021A-475F-A63C-7FC60E802BA7}">
  <a:tblStyle styleId="{5A585A11-021A-475F-A63C-7FC60E802B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672ddd1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672ddd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3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NCREDIBLE INVADERS and DANGEROUS DRAGONS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impact did ‘The Invaders’ have on life in Britain?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345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{5A585A11-021A-475F-A63C-7FC60E802BA7}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0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Gospel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kind of world did Jesus want?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deeper meanings of festivals?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notation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Enjoying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Rocks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Anglo Saxons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Vikings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origins of Invaders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Dance, Gymnastics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Tag Rugby, Football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Sketching - tonal techniques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Christmas art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- honey bread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Online safety, Spreadsheets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I'm Learning Spanish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163400"/>
            <a:ext cx="7664700" cy="2816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3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ON EARTH?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features on Earth? 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they formed and how do they change over time?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128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{5A585A11-021A-475F-A63C-7FC60E802BA7}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03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Capacity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Salvation - Understanding Christianity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Christians call the day Jesus died Good Friday?</a:t>
                      </a:r>
                      <a:endParaRPr sz="7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it mean to be a Sikh today?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Composing using your imagination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Sharing musical experiences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Forces and Magnets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 changes in history to the physical geography studied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geography, including:  rivers, mountains, volcanoes, earthquakes,  water cycle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Hockey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Skills - Tri Golf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watercolour land and seascapes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Artist - William Turner - storm scapes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- (Year 3 science)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Touch typing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Musical Instruments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3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TOMB RAIDERS!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achievements of the ancient Egyptians?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29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{5A585A11-021A-475F-A63C-7FC60E802BA7}</a:tableStyleId>
              </a:tblPr>
              <a:tblGrid>
                <a:gridCol w="2125525"/>
                <a:gridCol w="2190725"/>
                <a:gridCol w="2486250"/>
                <a:gridCol w="1861700"/>
              </a:tblGrid>
              <a:tr h="2387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3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Salvation - Understanding Christianity)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 Christians call the day Jesus died Good Friday?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 of God - Understanding Christianity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it like to follow God?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3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Learning More about Musical 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Recognising Different Sounds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sz="13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Egypt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key areas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Cricket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- Egyptian masks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and build a pneumatic system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Branching databases, Simulations,Graphing,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Presenting Google slides 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Little Red Riding Hood Ancient Britain or I Can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