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10D6276-098C-435C-A48B-6E56DFE9D16C}">
  <a:tblStyle styleId="{210D6276-098C-435C-A48B-6E56DFE9D1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61727e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61727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54c703f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54c703f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f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f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f2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f2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001700"/>
            <a:ext cx="7664700" cy="31401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AUTUMN </a:t>
            </a:r>
            <a:r>
              <a:rPr lang="en" sz="2100"/>
              <a:t>Y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ear 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JOURNEY STARTS HERE…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human and physical features of our local area?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we compare these features on our journey around the world?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55750" y="212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{210D6276-098C-435C-A48B-6E56DFE9D16C}</a:tableStyleId>
              </a:tblPr>
              <a:tblGrid>
                <a:gridCol w="2306575"/>
                <a:gridCol w="2025525"/>
                <a:gridCol w="2166050"/>
                <a:gridCol w="2166050"/>
              </a:tblGrid>
              <a:tr h="3011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Creation/Fall - Understanding Christianity </a:t>
                      </a:r>
                      <a:endParaRPr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 Christians learn from the Creation story?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Incarnation - Understanding Christianity 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the Trinity?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notation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Enjoying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Rocks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local study linked with Geography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human and physical features of our local area and around the world.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Dance, Gymnastics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Tag Rugby, Football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Printing techniques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Hockney - drawing, painting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Coding, Online safety, Spreadsheets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Phonetics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I'm Learning Spanish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063350"/>
            <a:ext cx="7664700" cy="3016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Spring 1</a:t>
            </a:r>
            <a:r>
              <a:rPr lang="en" sz="2100"/>
              <a:t> Year 3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STONE AGE – IRON AGE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What were the changes in Britain from the Stone Age to the Iron Age?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55750" y="288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{210D6276-098C-435C-A48B-6E56DFE9D16C}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78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Length and Perimeter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Capacity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and why do believers show their commitments during the journey of life?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Salvation 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Christians call the day Jesus died Good Friday?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Composing using your imagination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musical experiences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Force and Magnets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in Britain from the Stone Age to the Iron Age.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Locate places on large scale maps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Hockey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Cave Paintings (Drawing) – charcoal, chalk and pastels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 project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Touch typing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171050"/>
            <a:ext cx="7664700" cy="28014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Spring 2 Year 3 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 LA FRANCE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How is France similar / different to the United Kingdom?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55750" y="212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{210D6276-098C-435C-A48B-6E56DFE9D16C}</a:tableStyleId>
              </a:tblPr>
              <a:tblGrid>
                <a:gridCol w="2306575"/>
                <a:gridCol w="2152000"/>
                <a:gridCol w="2236325"/>
                <a:gridCol w="1969300"/>
              </a:tblGrid>
              <a:tr h="3011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Length and Perimeter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Capacity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and why do believers show their commitments during the journey of life?</a:t>
                      </a:r>
                      <a:endParaRPr sz="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Salvation 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Christians call the day Jesus died Good Friday?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Composing using your imagination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musical experiences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Forces and Magnets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Historical Figures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 of France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skills - Tri Golf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Monet - impressionism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Seurat – pointillism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French architecture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 project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Traditional French food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Touch typing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Musical Instruments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Summer</a:t>
            </a:r>
            <a:r>
              <a:rPr lang="en" sz="2100"/>
              <a:t> Year 3 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DID THE ROMANS EVER DO FOR US? 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were the Romans and what was their impact on Britain?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1"/>
          <p:cNvGraphicFramePr/>
          <p:nvPr/>
        </p:nvGraphicFramePr>
        <p:xfrm>
          <a:off x="239900" y="268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{210D6276-098C-435C-A48B-6E56DFE9D16C}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70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Salvation - Understanding Christianity)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Christians call the day Jesus died Good Friday?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of God - Understanding Christianity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it like to follow God?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Learning More about Musical Styles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Recognising Different Sounds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Roman Empire and its impact on Britain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of key places in history topic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Cricket and Rounders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- clay pots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and build catapults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Branching databases, Simulations, Graphing,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Presenting Google slides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Little Red Riding Hood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Britain or I Can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