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54A9BB6-FC97-40B6-B51E-0BE5E55A91EF}">
  <a:tblStyle styleId="{D54A9BB6-FC97-40B6-B51E-0BE5E55A91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70740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70740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24fd529b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24fd529b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4fd529b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24fd529b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24fd529b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24fd529b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24fd529be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24fd529be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24fd529be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24fd529be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24fd529be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24fd529be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Jack’s beans grow?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23"/>
          <p:cNvGraphicFramePr/>
          <p:nvPr/>
        </p:nvGraphicFramePr>
        <p:xfrm>
          <a:off x="239900" y="661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{D54A9BB6-FC97-40B6-B51E-0BE5E55A91EF}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44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am I? What does it mean to belong?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that Makes You Dance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Striking and fielding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Drawing: Experiment with the visual element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Painting: Paint: Mix and match colours to artefacts and objects.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/ 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NEPAL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Life the Same in Nepal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5"/>
          <p:cNvGraphicFramePr/>
          <p:nvPr/>
        </p:nvGraphicFramePr>
        <p:xfrm>
          <a:off x="239900" y="59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{D54A9BB6-FC97-40B6-B51E-0BE5E55A91EF}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24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Gospel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the ‘Good News’ Christians Believe Jesus Brings?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Digging Deeper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that Makes You Dance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 in the Past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Place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Outdoor Adventure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and Printing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Moving Pictures - Sliders and Levers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Effective searching and Presenting Ideas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59750" y="14455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PIRATES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 pirate need to do to keep healthy?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775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{D54A9BB6-FC97-40B6-B51E-0BE5E55A91EF}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46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should we care for the world and for others and why does it matter?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Simple Patterns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(Geography focus)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running and jumping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throwing and catching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- primary and secondary colours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Cooking and nutrition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Pictures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 and BEYOND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an Astronaut need to Survive in Space?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853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{D54A9BB6-FC97-40B6-B51E-0BE5E55A91EF}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49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Incarnation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Christmas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Digging Deeper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Focus on Dynamics and Tempo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within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 in the Past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Invasion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Sewing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 and Questioning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GREAT FIRE OF LONDON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the Great Fire burn down so many houses?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48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{D54A9BB6-FC97-40B6-B51E-0BE5E55A91EF}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379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9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: Multiplication and Division 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Mass, Capacity and Temperature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Thematic: </a:t>
                      </a:r>
                      <a:b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is a Muslim and what do they believe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feelings through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Uses of Everyday Materials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Events beyond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Gymnastics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Drawing: Layer different media - 3D form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Structures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 Safety 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PONDS BOGS and WOODS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lives in a pond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1"/>
          <p:cNvGraphicFramePr/>
          <p:nvPr/>
        </p:nvGraphicFramePr>
        <p:xfrm>
          <a:off x="239900" y="5448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{D54A9BB6-FC97-40B6-B51E-0BE5E55A91EF}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26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: Multiplication and Division 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Mass, Capacity and Temperature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Salvation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Easter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Digging Deeper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Inventing a Musical 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</a:tr>
              <a:tr h="88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Habitats, Animals Including Humans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 Focus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 and Wall Games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</a:tr>
              <a:tr h="56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and Collage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