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20A1D36-BD0E-4505-93B9-519251709A59}">
  <a:tblStyle styleId="{920A1D36-BD0E-4505-93B9-519251709A5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36cf8e7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36cf8e7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1104d7ce5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1104d7ce5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1104d7ce5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1104d7ce5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24fd529be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124fd529be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24fd529be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24fd529be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d26c9fcd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d26c9fcd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24fd529be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24fd529b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24fd529be_1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24fd529be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104d7ce5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104d7ce5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104d7ce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104d7ce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124fd529be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124fd529be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24fd529be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24fd529be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99100" y="662850"/>
            <a:ext cx="3751200" cy="3997800"/>
          </a:xfrm>
          <a:prstGeom prst="rect">
            <a:avLst/>
          </a:prstGeom>
          <a:solidFill>
            <a:schemeClr val="lt1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80">
                <a:latin typeface="Calibri"/>
                <a:ea typeface="Calibri"/>
                <a:cs typeface="Calibri"/>
                <a:sym typeface="Calibri"/>
              </a:rPr>
              <a:t>Wheldrake with Thorganby CE Primary School</a:t>
            </a:r>
            <a:endParaRPr b="1" sz="28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025" y="2360700"/>
            <a:ext cx="1657350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798850" y="668400"/>
            <a:ext cx="3751200" cy="39978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Curriculum Overview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Long Term Planning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Year 2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Cycle A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/>
        </p:nvSpPr>
        <p:spPr>
          <a:xfrm>
            <a:off x="739650" y="13249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SUMMER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 1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a Plant Need?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Google Shape;106;p23"/>
          <p:cNvGraphicFramePr/>
          <p:nvPr/>
        </p:nvGraphicFramePr>
        <p:xfrm>
          <a:off x="239900" y="7379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{920A1D36-BD0E-4505-93B9-519251709A59}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667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Measurement:Time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Statistics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Geometry:Position and Direction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Consolidation 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 am I? What does it mean to belong?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 that Makes You Dance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Exploring Improvisation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and Physical 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Geographical Skills and Fieldwork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Striking and fielding games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Drawing and Painting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/ science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 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Coding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Relationships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 txBox="1"/>
          <p:nvPr/>
        </p:nvSpPr>
        <p:spPr>
          <a:xfrm>
            <a:off x="739650" y="13249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SUMMER 2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CHOCOLATE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Does Chocolate Come From?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Google Shape;116;p25"/>
          <p:cNvGraphicFramePr/>
          <p:nvPr/>
        </p:nvGraphicFramePr>
        <p:xfrm>
          <a:off x="239900" y="6794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{920A1D36-BD0E-4505-93B9-519251709A59}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235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Measurement:Time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Statistics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Geometry:Position and Direction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Consolidation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Christianity - Gospel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is the ‘Good News’ Christians Believe Jesus Brings?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Digging Deeper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 that Makes You Dance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Exploring Improvisation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Uses of Everyday Materials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Changes Within Living Memory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Significant People from our own Locality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Locational Knowledge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Place Knowledge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Geographical Skills and Fieldwork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Athletics, Outdoor Adventure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Drawing and Painting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Mechanisms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Creating Pictures and Making Music</a:t>
                      </a:r>
                      <a:endParaRPr sz="13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CHanging Me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9CB9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39650" y="13249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AUTUMN 1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SUPERHEROES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I Be A Super Me?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239900" y="6205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{920A1D36-BD0E-4505-93B9-519251709A59}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744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Properties of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should we care for the world and for others and why does it matter?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Exploring Simple Patterns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Animals Including Humans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(Geography focus)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Locational Knowledge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Geographical skills and Fieldwork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 Skills - running and jumping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 Skills - throwing and catching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Painting - primary and secondary colours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Cooking and nutrition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Effective Searching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59750" y="14455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AUTUMN 2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WOODLAND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What’s hiding in the woods?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Google Shape;76;p17"/>
          <p:cNvGraphicFramePr/>
          <p:nvPr/>
        </p:nvGraphicFramePr>
        <p:xfrm>
          <a:off x="239900" y="816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{920A1D36-BD0E-4505-93B9-519251709A59}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82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 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b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Properties of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Christianity - Incarnation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Does Christmas Matter to Christians?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Digging Deeper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Focus on Dynamics and Tempo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Living Things and their Habitats, Animals Including Humans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 Focus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and Physical 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Multi Skills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Invasion Games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Textiles and Printing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Spreadsheets and Questioning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Celebrating Difference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759750" y="12931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SPRING 1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ANTARCTICA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Penguins Survive in Antarctica?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9"/>
          <p:cNvGraphicFramePr/>
          <p:nvPr/>
        </p:nvGraphicFramePr>
        <p:xfrm>
          <a:off x="239900" y="268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{920A1D36-BD0E-4505-93B9-519251709A59}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796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Money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: Multiplication and Division 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Length and Height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Mass, Capacity and Temperature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Thematic: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 is a Muslim and what do they believe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Exploring feelings through music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Animals Including Humans, Living Things and Their Habitats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Events beyond living memory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lives of significant Individuals from our own locality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Locational Knowledge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and Physical 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Gymnastics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Drawing: Layer different media - 3D form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Sewing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Online Safety 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Dreams and Goals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/>
          <p:nvPr/>
        </p:nvSpPr>
        <p:spPr>
          <a:xfrm>
            <a:off x="739650" y="13249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SPRING 2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WHELDRAKE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 Our Village Always Looked This Way?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21"/>
          <p:cNvGraphicFramePr/>
          <p:nvPr/>
        </p:nvGraphicFramePr>
        <p:xfrm>
          <a:off x="239900" y="5270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{920A1D36-BD0E-4505-93B9-519251709A59}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177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First hand experience based writing </a:t>
                      </a: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Phonics -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Following Twinkl Phonics scheme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Reading 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Guided reading, class book and Twinkl phonics books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Handwriting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- Letterjoin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</a:rPr>
                        <a:t>Whole class books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:  A range of books are read daily for the whole class to enjoy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Money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: Multiplication and Division 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Length and Height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Mass, Capacity and Temperature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Christianity - Salvation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Why Does Easter Matter to Christians?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Digging Deeper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Inventing a Musical Story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Uses of Everyday Materials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Changes Within Living Memory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Human and Physical Geography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Place Knowledge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Net and Wall Games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64D79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3D Form and Drawing Skills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Spreadsheets and Questioning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64D7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Healthy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