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52C46B4-5FD1-4F11-99EE-E0DFA5252793}">
  <a:tblStyle styleId="{552C46B4-5FD1-4F11-99EE-E0DFA525279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39b971a7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39b971a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d26c9fcd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d26c9fcd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104d7ce5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104d7ce5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104d7ce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104d7ce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104d7ce5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104d7ce5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104d7ce5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104d7ce5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99100" y="662850"/>
            <a:ext cx="3751200" cy="39978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80">
                <a:latin typeface="Calibri"/>
                <a:ea typeface="Calibri"/>
                <a:cs typeface="Calibri"/>
                <a:sym typeface="Calibri"/>
              </a:rPr>
              <a:t>Wheldrake with Thorganby CE Primary School</a:t>
            </a:r>
            <a:endParaRPr b="1" sz="288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6025" y="2360700"/>
            <a:ext cx="165735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98850" y="668400"/>
            <a:ext cx="3751200" cy="3997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Curriculum Overview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Long Term Planning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Early Years Foundation Stage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Reception Class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The  learning in Reception is ongoing  throughout the year. The statements in each term are focus areas and subject to change based on the children’s interests. 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739650" y="1863750"/>
            <a:ext cx="7664700" cy="15393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AUTUMN TERM 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EYFS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239900" y="1308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{552C46B4-5FD1-4F11-99EE-E0DFA5252793}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282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Communication &amp; Language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Develop social phrases to support independence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Daily storytime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Talk about stories to build familiarity and understanding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Learn poems and songs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Favourite five books plus other texts based on the children’s interests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217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Personal, Social &amp; Emotional Development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Personal Hygiene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Independence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Express feelings and consider feelings of others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Moderate own feelings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Jigsaw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me in My World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Celebrating Difference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Physical Development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Pencil control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Pencil grip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Mark making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Gross motor - building core, hammering golf tees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Scissor skills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Daily school skills, lining up etc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Following instructions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Ball skills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Throwing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Catching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Aim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Literacy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Mark making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Labelling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Initial sounds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Simple sentences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Phonics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Level 2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-  s,a,t,p,i,n,m,d,g,o,c,k,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 - e,u,r,h,b,f,l,ck,ss,ll,ff, to, the, no, go, I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 - consolidation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Level 3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j,v,w,x,y,z,zz,qu, ch he, she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069C4"/>
                    </a:solidFill>
                  </a:tcPr>
                </a:tc>
              </a:tr>
              <a:tr h="885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Mathematics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Getting to Know You - baseline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Just Like Me! - comparing, matching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It’s Me 1 2 3! - 1 2 3, circle &amp; triangles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Light &amp; Dark - numbers to 5, 1 more 1 less, 4 sided shapes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Consolidation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C86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the World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Talk about family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Explore the season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Compare and contrast characters in stories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Expressive Arts &amp; Design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Different art techniques: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Junk modelling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College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Pastels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Collaborative project - church board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Listen and move to music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Sing songs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Perform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AC0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(Understanding Christianity)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F1 Why is the word God so important to Christians? God/Creation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F2 Why do Christians perform Nativity plays at Christmas? Incarnation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39650" y="1863750"/>
            <a:ext cx="7664700" cy="15393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SPRING TERM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EYFS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Google Shape;76;p17"/>
          <p:cNvGraphicFramePr/>
          <p:nvPr/>
        </p:nvGraphicFramePr>
        <p:xfrm>
          <a:off x="239900" y="190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{552C46B4-5FD1-4F11-99EE-E0DFA5252793}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602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Communication &amp; Language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Retell a story in own words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Singing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Articulate own ideas in well formed sentences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Describe events in some detail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Listening to rhymes and songs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Favourite five books plus other texts based on the children’s interests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217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Personal, Social &amp; Emotional Development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Manage own needs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Think about perspective of others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Build constructive and respectful relationships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 how to self regulate, getting back to green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Jigsaw 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Dreams &amp; Goals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Healthy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Physical Development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Develop a fluent style of moving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Strength coordination and balance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Combine movements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Letter formation accuracy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Gymnastic &amp; dance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Perform a solo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Watch and talk about dance expressing feelings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Literacy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Letter formation, sounds and letter names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Caption writing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Sentence rules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Range of genres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Phonics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Level 3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- sh,th,</a:t>
                      </a:r>
                      <a:r>
                        <a:rPr i="1"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,ng we, me,be,was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 - ai,ee,igh,oa,oo,oo,ar,or ur,ow,oi,ear,air,ure,er, my, you, they, here, all, are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 - Consolidation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069C4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Mathematics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Alive in 5! - Zero, comparing to 5, mass &amp; capacity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Growing 6, 7, 8 - 6, 7 &amp; 8, addition, length, height, time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Building 9 &amp; 10 - 9 &amp; 10, bonds to 10, 3D shapes, patterns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Consolidation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C86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the World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Explore the season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 a simple map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Similarities between countries and communities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Expressive Arts &amp; Design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Different art techniques: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Wax relief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Wood work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Joining techniques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Adapt projects and return to enhance art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Watch and talk about dance expressing feelings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Perform solo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AC0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F4 Being special: Where do we belong? (Thematic)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F3 Why do Christians put a cross in an Easter garden? (Understanding Christianity) Salvation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739650" y="1863750"/>
            <a:ext cx="7664700" cy="1600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SUMMER TERM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EYFS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9"/>
          <p:cNvGraphicFramePr/>
          <p:nvPr/>
        </p:nvGraphicFramePr>
        <p:xfrm>
          <a:off x="239900" y="1308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{552C46B4-5FD1-4F11-99EE-E0DFA5252793}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698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Communication &amp; Language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Learn and use new vocabulary in different contexts.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Engage in non-fiction books.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Listen to and talk about selected non-fiction to develop a deep familiarity with new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knowledge and vocabulary.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Favourite five books plus other texts based on the children’s interests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217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Personal, Social &amp; Emotional Development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Road safety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Talk about benefits of regular physical activities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screen aware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Jigsaw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Relationships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Physical Development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Confidence and accuracy with a ball, throwing, catching, kicking, passing, batting and aiming.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style developed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Confident flow of writing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Balls skills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Games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Sports Day prep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Literacy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Flow of writing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Develop confidence in writing independently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Sentences read by themselves and others with sentence rules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Phonics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Level 4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- CVCC and CCVC words. Said, so, have, like, come, some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 - Words with adjacent consonants. Were, there, little, one, do, when, out, what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 - Three-letter consonant blends Two-syllable words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069C4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Mathematics 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 20 &amp; Beyond - 10+, match,rotate, manipulate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First Then Now - addition, subtraction, de/compose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Find My Pattern - Doubling, sharing, even/odd, visualise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 The Move - Deeper, patterns, mapping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C86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the World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Explore the season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Look at figures from the  past and comment on differences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Compare and contrast characters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Describe environment and changes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Expressive Arts &amp; Design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Different art techniques: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Painting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Marble and shaving foam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Adapt projects and return to enhance art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Match pitch and melody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Perform in a group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AC0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(Thematic)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F5 Which places are special and why?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F6 Which stories are special and why?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